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304" r:id="rId2"/>
    <p:sldId id="308" r:id="rId3"/>
    <p:sldId id="273" r:id="rId4"/>
    <p:sldId id="290" r:id="rId5"/>
    <p:sldId id="295" r:id="rId6"/>
    <p:sldId id="258" r:id="rId7"/>
    <p:sldId id="266" r:id="rId8"/>
    <p:sldId id="291" r:id="rId9"/>
    <p:sldId id="296" r:id="rId10"/>
    <p:sldId id="270" r:id="rId11"/>
    <p:sldId id="297" r:id="rId12"/>
    <p:sldId id="272" r:id="rId13"/>
  </p:sldIdLst>
  <p:sldSz cx="9144000" cy="5143500" type="screen16x9"/>
  <p:notesSz cx="6858000" cy="9144000"/>
  <p:defaultTextStyle>
    <a:defPPr>
      <a:defRPr lang="en-US"/>
    </a:defPPr>
    <a:lvl1pPr marL="0" algn="l" defTabSz="913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527" algn="l" defTabSz="913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056" algn="l" defTabSz="913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69583" algn="l" defTabSz="913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6111" algn="l" defTabSz="913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2638" algn="l" defTabSz="913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39166" algn="l" defTabSz="913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5694" algn="l" defTabSz="913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2221" algn="l" defTabSz="913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AFEC2"/>
    <a:srgbClr val="A8F6A8"/>
    <a:srgbClr val="62FE7C"/>
    <a:srgbClr val="E7F9FF"/>
    <a:srgbClr val="71FFB1"/>
    <a:srgbClr val="FD2BA3"/>
    <a:srgbClr val="FF2980"/>
    <a:srgbClr val="FD0B95"/>
    <a:srgbClr val="FDBBE5"/>
    <a:srgbClr val="FEA8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409" autoAdjust="0"/>
  </p:normalViewPr>
  <p:slideViewPr>
    <p:cSldViewPr>
      <p:cViewPr>
        <p:scale>
          <a:sx n="50" d="100"/>
          <a:sy n="50" d="100"/>
        </p:scale>
        <p:origin x="-522" y="-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1BC2AF-ECAD-4B64-9E5E-57F7F29CBAD2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FEA3F6-B450-4284-BB2C-4DA94784F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272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1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589" algn="l" defTabSz="9131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178" algn="l" defTabSz="9131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9769" algn="l" defTabSz="9131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6358" algn="l" defTabSz="9131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2948" algn="l" defTabSz="9131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9538" algn="l" defTabSz="9131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6127" algn="l" defTabSz="9131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2716" algn="l" defTabSz="9131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GV chủ</a:t>
            </a:r>
            <a:r>
              <a:rPr lang="en-US" baseline="0" smtClean="0"/>
              <a:t> động HD HS nắm quy tắc chính tả cơ bản.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2054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Gọi</a:t>
            </a:r>
            <a:r>
              <a:rPr lang="en-US" baseline="0" smtClean="0"/>
              <a:t> HS đọc lại bài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4543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GV nên</a:t>
            </a:r>
            <a:r>
              <a:rPr lang="en-US" baseline="0" smtClean="0"/>
              <a:t> cho HS làm việc nhóm, vẽ sơ đồ tư duy.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4460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Nên</a:t>
            </a:r>
            <a:r>
              <a:rPr lang="en-US" baseline="0" smtClean="0"/>
              <a:t> cho hs thảo luận nhóm và trình bày trên bảng lớp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690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3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5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5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1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6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9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56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22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95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913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682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573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52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05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5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11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263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91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569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222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170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206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27" indent="0">
              <a:buNone/>
              <a:defRPr sz="2000" b="1"/>
            </a:lvl2pPr>
            <a:lvl3pPr marL="913056" indent="0">
              <a:buNone/>
              <a:defRPr sz="1800" b="1"/>
            </a:lvl3pPr>
            <a:lvl4pPr marL="1369583" indent="0">
              <a:buNone/>
              <a:defRPr sz="1600" b="1"/>
            </a:lvl4pPr>
            <a:lvl5pPr marL="1826111" indent="0">
              <a:buNone/>
              <a:defRPr sz="1600" b="1"/>
            </a:lvl5pPr>
            <a:lvl6pPr marL="2282638" indent="0">
              <a:buNone/>
              <a:defRPr sz="1600" b="1"/>
            </a:lvl6pPr>
            <a:lvl7pPr marL="2739166" indent="0">
              <a:buNone/>
              <a:defRPr sz="1600" b="1"/>
            </a:lvl7pPr>
            <a:lvl8pPr marL="3195694" indent="0">
              <a:buNone/>
              <a:defRPr sz="1600" b="1"/>
            </a:lvl8pPr>
            <a:lvl9pPr marL="365222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27" indent="0">
              <a:buNone/>
              <a:defRPr sz="2000" b="1"/>
            </a:lvl2pPr>
            <a:lvl3pPr marL="913056" indent="0">
              <a:buNone/>
              <a:defRPr sz="1800" b="1"/>
            </a:lvl3pPr>
            <a:lvl4pPr marL="1369583" indent="0">
              <a:buNone/>
              <a:defRPr sz="1600" b="1"/>
            </a:lvl4pPr>
            <a:lvl5pPr marL="1826111" indent="0">
              <a:buNone/>
              <a:defRPr sz="1600" b="1"/>
            </a:lvl5pPr>
            <a:lvl6pPr marL="2282638" indent="0">
              <a:buNone/>
              <a:defRPr sz="1600" b="1"/>
            </a:lvl6pPr>
            <a:lvl7pPr marL="2739166" indent="0">
              <a:buNone/>
              <a:defRPr sz="1600" b="1"/>
            </a:lvl7pPr>
            <a:lvl8pPr marL="3195694" indent="0">
              <a:buNone/>
              <a:defRPr sz="1600" b="1"/>
            </a:lvl8pPr>
            <a:lvl9pPr marL="365222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699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197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749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076329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6527" indent="0">
              <a:buNone/>
              <a:defRPr sz="1200"/>
            </a:lvl2pPr>
            <a:lvl3pPr marL="913056" indent="0">
              <a:buNone/>
              <a:defRPr sz="1000"/>
            </a:lvl3pPr>
            <a:lvl4pPr marL="1369583" indent="0">
              <a:buNone/>
              <a:defRPr sz="900"/>
            </a:lvl4pPr>
            <a:lvl5pPr marL="1826111" indent="0">
              <a:buNone/>
              <a:defRPr sz="900"/>
            </a:lvl5pPr>
            <a:lvl6pPr marL="2282638" indent="0">
              <a:buNone/>
              <a:defRPr sz="900"/>
            </a:lvl6pPr>
            <a:lvl7pPr marL="2739166" indent="0">
              <a:buNone/>
              <a:defRPr sz="900"/>
            </a:lvl7pPr>
            <a:lvl8pPr marL="3195694" indent="0">
              <a:buNone/>
              <a:defRPr sz="900"/>
            </a:lvl8pPr>
            <a:lvl9pPr marL="365222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878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6527" indent="0">
              <a:buNone/>
              <a:defRPr sz="2800"/>
            </a:lvl2pPr>
            <a:lvl3pPr marL="913056" indent="0">
              <a:buNone/>
              <a:defRPr sz="2400"/>
            </a:lvl3pPr>
            <a:lvl4pPr marL="1369583" indent="0">
              <a:buNone/>
              <a:defRPr sz="2000"/>
            </a:lvl4pPr>
            <a:lvl5pPr marL="1826111" indent="0">
              <a:buNone/>
              <a:defRPr sz="2000"/>
            </a:lvl5pPr>
            <a:lvl6pPr marL="2282638" indent="0">
              <a:buNone/>
              <a:defRPr sz="2000"/>
            </a:lvl6pPr>
            <a:lvl7pPr marL="2739166" indent="0">
              <a:buNone/>
              <a:defRPr sz="2000"/>
            </a:lvl7pPr>
            <a:lvl8pPr marL="3195694" indent="0">
              <a:buNone/>
              <a:defRPr sz="2000"/>
            </a:lvl8pPr>
            <a:lvl9pPr marL="3652221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7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6527" indent="0">
              <a:buNone/>
              <a:defRPr sz="1200"/>
            </a:lvl2pPr>
            <a:lvl3pPr marL="913056" indent="0">
              <a:buNone/>
              <a:defRPr sz="1000"/>
            </a:lvl3pPr>
            <a:lvl4pPr marL="1369583" indent="0">
              <a:buNone/>
              <a:defRPr sz="900"/>
            </a:lvl4pPr>
            <a:lvl5pPr marL="1826111" indent="0">
              <a:buNone/>
              <a:defRPr sz="900"/>
            </a:lvl5pPr>
            <a:lvl6pPr marL="2282638" indent="0">
              <a:buNone/>
              <a:defRPr sz="900"/>
            </a:lvl6pPr>
            <a:lvl7pPr marL="2739166" indent="0">
              <a:buNone/>
              <a:defRPr sz="900"/>
            </a:lvl7pPr>
            <a:lvl8pPr marL="3195694" indent="0">
              <a:buNone/>
              <a:defRPr sz="900"/>
            </a:lvl8pPr>
            <a:lvl9pPr marL="365222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427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6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305" tIns="45654" rIns="91305" bIns="45654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305" tIns="45654" rIns="91305" bIns="4565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305" tIns="45654" rIns="91305" bIns="4565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F851F-4C9B-4ED8-A706-7687066F5A2C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305" tIns="45654" rIns="91305" bIns="4565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305" tIns="45654" rIns="91305" bIns="4565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177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3056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395" indent="-342395" algn="l" defTabSz="913056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857" indent="-285330" algn="l" defTabSz="913056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319" indent="-228265" algn="l" defTabSz="91305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847" indent="-228265" algn="l" defTabSz="913056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375" indent="-228265" algn="l" defTabSz="913056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0902" indent="-228265" algn="l" defTabSz="91305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7429" indent="-228265" algn="l" defTabSz="91305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3958" indent="-228265" algn="l" defTabSz="91305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0485" indent="-228265" algn="l" defTabSz="91305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27" algn="l" defTabSz="913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056" algn="l" defTabSz="913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583" algn="l" defTabSz="913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111" algn="l" defTabSz="913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638" algn="l" defTabSz="913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166" algn="l" defTabSz="913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694" algn="l" defTabSz="913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221" algn="l" defTabSz="913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0.png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media" Target="../media/media3.mp4"/><Relationship Id="rId7" Type="http://schemas.openxmlformats.org/officeDocument/2006/relationships/image" Target="../media/image14.png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13.png"/><Relationship Id="rId5" Type="http://schemas.openxmlformats.org/officeDocument/2006/relationships/slideLayout" Target="../slideLayouts/slideLayout4.xml"/><Relationship Id="rId4" Type="http://schemas.openxmlformats.org/officeDocument/2006/relationships/video" Target="../media/media3.mp4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media" Target="../media/media5.mp4"/><Relationship Id="rId7" Type="http://schemas.openxmlformats.org/officeDocument/2006/relationships/image" Target="../media/image19.png"/><Relationship Id="rId2" Type="http://schemas.openxmlformats.org/officeDocument/2006/relationships/video" Target="../media/media4.mp4"/><Relationship Id="rId1" Type="http://schemas.microsoft.com/office/2007/relationships/media" Target="../media/media4.mp4"/><Relationship Id="rId6" Type="http://schemas.openxmlformats.org/officeDocument/2006/relationships/image" Target="../media/image18.png"/><Relationship Id="rId5" Type="http://schemas.openxmlformats.org/officeDocument/2006/relationships/slideLayout" Target="../slideLayouts/slideLayout4.xml"/><Relationship Id="rId4" Type="http://schemas.openxmlformats.org/officeDocument/2006/relationships/video" Target="../media/media5.mp4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5000" t="1000" r="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352550"/>
            <a:ext cx="3084513" cy="227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0982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92730" y="265746"/>
            <a:ext cx="8241170" cy="523087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8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Chọn vần phù hợp thay cho ô vuông</a:t>
            </a:r>
            <a:endParaRPr lang="en-US" sz="28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32" y="194526"/>
            <a:ext cx="646113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445888" y="978596"/>
            <a:ext cx="2906912" cy="523087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a. </a:t>
            </a:r>
            <a:r>
              <a:rPr lang="en-US" sz="2800" i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ân </a:t>
            </a:r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hay </a:t>
            </a:r>
            <a:r>
              <a:rPr lang="en-US" sz="2800" i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uân?</a:t>
            </a:r>
            <a:endParaRPr lang="en-US" sz="28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64681" y="2938856"/>
            <a:ext cx="2906912" cy="523087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b. </a:t>
            </a:r>
            <a:r>
              <a:rPr lang="en-US" sz="2800" i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im </a:t>
            </a:r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hay </a:t>
            </a:r>
            <a:r>
              <a:rPr lang="en-US" sz="2800" i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iêm?</a:t>
            </a:r>
            <a:endParaRPr lang="en-US" sz="28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45888" y="1809752"/>
            <a:ext cx="1992512" cy="523087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đ</a:t>
            </a:r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ôi chân</a:t>
            </a:r>
            <a:endParaRPr lang="en-US" sz="28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813744" y="1809751"/>
            <a:ext cx="1834456" cy="523087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gần   gũi</a:t>
            </a:r>
            <a:endParaRPr lang="en-US" sz="28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040512" y="1809750"/>
            <a:ext cx="2274688" cy="523087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huấn luyện</a:t>
            </a:r>
            <a:endParaRPr lang="en-US" sz="28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95738" y="1944884"/>
            <a:ext cx="548640" cy="54864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3118787" y="1938070"/>
            <a:ext cx="548640" cy="54864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5341287" y="1944420"/>
            <a:ext cx="548640" cy="54864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445888" y="3716778"/>
            <a:ext cx="1992512" cy="523087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lim dim</a:t>
            </a:r>
            <a:endParaRPr lang="en-US" sz="28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813744" y="3716777"/>
            <a:ext cx="1834456" cy="523087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quý hiếm</a:t>
            </a:r>
            <a:endParaRPr lang="en-US" sz="28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040512" y="3716776"/>
            <a:ext cx="2274688" cy="523087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trái tim</a:t>
            </a:r>
            <a:endParaRPr lang="en-US" sz="28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286989" y="3851446"/>
            <a:ext cx="548640" cy="54864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3773565" y="3851446"/>
            <a:ext cx="548640" cy="54864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5836920" y="3850982"/>
            <a:ext cx="548640" cy="54864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454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P spid="2" grpId="0" animBg="1"/>
      <p:bldP spid="30" grpId="0" animBg="1"/>
      <p:bldP spid="31" grpId="0" animBg="1"/>
      <p:bldP spid="37" grpId="0" animBg="1"/>
      <p:bldP spid="41" grpId="0" animBg="1"/>
      <p:bldP spid="4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26112" y="221807"/>
            <a:ext cx="8265488" cy="523087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8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Trao đổi: Cần làm gì để bảo vệ các loài chim?</a:t>
            </a:r>
            <a:endParaRPr lang="en-US" sz="2800" b="1" i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71" y="132969"/>
            <a:ext cx="646113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099" y="1009650"/>
            <a:ext cx="6886113" cy="3732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0197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5"/>
          <p:cNvSpPr/>
          <p:nvPr/>
        </p:nvSpPr>
        <p:spPr>
          <a:xfrm>
            <a:off x="304800" y="285750"/>
            <a:ext cx="8662416" cy="4419600"/>
          </a:xfrm>
          <a:prstGeom prst="cloud">
            <a:avLst/>
          </a:prstGeom>
          <a:solidFill>
            <a:srgbClr val="B9ED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Dặn dò:</a:t>
            </a:r>
          </a:p>
          <a:p>
            <a:pPr marL="457138" indent="-457138" algn="just">
              <a:buFontTx/>
              <a:buChar char="-"/>
            </a:pPr>
            <a:r>
              <a:rPr lang="en-US" sz="32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Xem </a:t>
            </a:r>
            <a:r>
              <a:rPr lang="en-US" sz="3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lại </a:t>
            </a:r>
            <a:r>
              <a:rPr lang="en-US" sz="32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3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từ trang 104 đến trang 107.</a:t>
            </a:r>
            <a:endParaRPr lang="en-US" sz="32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457138" indent="-457138" algn="just">
              <a:buFontTx/>
              <a:buChar char="-"/>
            </a:pPr>
            <a:r>
              <a:rPr lang="en-US" sz="3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Chuẩn bị bài mới </a:t>
            </a:r>
            <a:r>
              <a:rPr lang="en-US" sz="3200" i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Bảy sắc cầu vồng</a:t>
            </a:r>
            <a:r>
              <a:rPr lang="en-US" sz="32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(trang </a:t>
            </a:r>
            <a:r>
              <a:rPr lang="en-US" sz="32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108).</a:t>
            </a:r>
            <a:endParaRPr lang="en-US" sz="32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8511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-17799" y="-14642"/>
            <a:ext cx="9252641" cy="1943558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lowchart: Document 17"/>
          <p:cNvSpPr/>
          <p:nvPr/>
        </p:nvSpPr>
        <p:spPr>
          <a:xfrm>
            <a:off x="-43199" y="10758"/>
            <a:ext cx="9252641" cy="1777224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1143000" y="2412173"/>
            <a:ext cx="6553201" cy="1150177"/>
            <a:chOff x="1143000" y="2412173"/>
            <a:chExt cx="6553201" cy="1150177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7413" y="2469755"/>
              <a:ext cx="5768788" cy="10925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000" y="2412173"/>
              <a:ext cx="1017587" cy="10175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>
              <a:off x="1905001" y="2579060"/>
              <a:ext cx="5121462" cy="646319"/>
            </a:xfrm>
            <a:prstGeom prst="rect">
              <a:avLst/>
            </a:prstGeom>
            <a:noFill/>
          </p:spPr>
          <p:txBody>
            <a:bodyPr wrap="square" lIns="91428" tIns="45714" rIns="91428" bIns="45714" rtlCol="0">
              <a:spAutoFit/>
            </a:bodyPr>
            <a:lstStyle/>
            <a:p>
              <a:pPr algn="ctr"/>
              <a:r>
                <a:rPr lang="en-US" sz="3600" b="1" smtClean="0">
                  <a:solidFill>
                    <a:srgbClr val="00863D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LOÀI CHIM CỦA BIỂN CẢ</a:t>
              </a:r>
              <a:endParaRPr lang="en-US" sz="3600" b="1">
                <a:solidFill>
                  <a:srgbClr val="00863D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79085">
            <a:off x="-573646" y="-979687"/>
            <a:ext cx="2462213" cy="2316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1905000" y="437711"/>
            <a:ext cx="6172200" cy="923318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5400" b="1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THIÊN NHIÊN KÌ THÚ</a:t>
            </a:r>
            <a:endParaRPr lang="en-US" sz="5400" b="1">
              <a:ln w="3175">
                <a:solidFill>
                  <a:schemeClr val="bg1"/>
                </a:solidFill>
              </a:ln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150938" y="2434696"/>
            <a:ext cx="990600" cy="954095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400" b="1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</a:t>
            </a:r>
          </a:p>
          <a:p>
            <a:pPr algn="ctr"/>
            <a:r>
              <a:rPr lang="en-US" sz="3200" b="1">
                <a:solidFill>
                  <a:schemeClr val="bg1"/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1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199" y="-163929"/>
            <a:ext cx="1524000" cy="177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2659233" y="3016052"/>
            <a:ext cx="3392971" cy="2127448"/>
            <a:chOff x="2557349" y="3214083"/>
            <a:chExt cx="2942657" cy="1845094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4013" y="3718875"/>
              <a:ext cx="1335993" cy="13403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557349" y="3214083"/>
              <a:ext cx="1573213" cy="14476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81160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6200" y="805178"/>
            <a:ext cx="8915400" cy="1477719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62000" y="202691"/>
            <a:ext cx="7962900" cy="476920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5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Chọn từ ngữ để hoàn thiện câu và viết câu vào vở</a:t>
            </a:r>
            <a:endParaRPr lang="en-US" sz="25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2400" y="2528208"/>
            <a:ext cx="8686800" cy="1077085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32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a. Ít có loài chim nào có thể (……….) như hải âu.</a:t>
            </a:r>
            <a:endParaRPr lang="en-US" sz="32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2400" y="3867150"/>
            <a:ext cx="8686800" cy="1077085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32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b. Những con tàu lớn có thể đi qua (..………….).</a:t>
            </a:r>
            <a:endParaRPr lang="en-US" sz="32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686189" y="833664"/>
            <a:ext cx="2223768" cy="548640"/>
          </a:xfrm>
          <a:prstGeom prst="rect">
            <a:avLst/>
          </a:prstGeom>
          <a:solidFill>
            <a:srgbClr val="E7F9FF"/>
          </a:solidFill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32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thời tiết</a:t>
            </a:r>
            <a:endParaRPr lang="en-US" sz="32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50552" y="833664"/>
            <a:ext cx="2391230" cy="548640"/>
          </a:xfrm>
          <a:prstGeom prst="rect">
            <a:avLst/>
          </a:prstGeom>
          <a:solidFill>
            <a:srgbClr val="E7F9FF"/>
          </a:solidFill>
          <a:ln>
            <a:noFill/>
          </a:ln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32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đại dương</a:t>
            </a:r>
            <a:endParaRPr lang="en-US" sz="32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pic>
        <p:nvPicPr>
          <p:cNvPr id="20" name="Hieu-ung-am-thanh-oh-nooo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213.8521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906000" y="975070"/>
            <a:ext cx="609600" cy="6096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2438400" y="1616451"/>
            <a:ext cx="1564105" cy="548640"/>
          </a:xfrm>
          <a:prstGeom prst="rect">
            <a:avLst/>
          </a:prstGeom>
          <a:solidFill>
            <a:srgbClr val="E7F9FF"/>
          </a:solidFill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32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bão</a:t>
            </a:r>
            <a:endParaRPr lang="en-US" sz="32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957852" y="1616451"/>
            <a:ext cx="1892568" cy="548640"/>
          </a:xfrm>
          <a:prstGeom prst="rect">
            <a:avLst/>
          </a:prstGeom>
          <a:solidFill>
            <a:srgbClr val="E7F9FF"/>
          </a:solidFill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32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đi biển</a:t>
            </a:r>
            <a:endParaRPr lang="en-US" sz="32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713248" y="833664"/>
            <a:ext cx="1717505" cy="548640"/>
          </a:xfrm>
          <a:prstGeom prst="rect">
            <a:avLst/>
          </a:prstGeom>
          <a:solidFill>
            <a:srgbClr val="E7F9FF"/>
          </a:solidFill>
          <a:ln>
            <a:noFill/>
          </a:ln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32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bay xa</a:t>
            </a:r>
            <a:endParaRPr lang="en-US" sz="32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7" y="90714"/>
            <a:ext cx="646113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2115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7578E-6 L 0.25833 0.3293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17" y="16466"/>
                                    </p:animMotion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667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3 0.00309 L -0.01649 0.6882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" y="34260"/>
                                    </p:animMotion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vol="10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1667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21" grpId="0" animBg="1"/>
      <p:bldP spid="22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15900" y="353540"/>
            <a:ext cx="8724900" cy="4351810"/>
            <a:chOff x="190500" y="133350"/>
            <a:chExt cx="8724900" cy="4351810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388"/>
            <a:stretch/>
          </p:blipFill>
          <p:spPr bwMode="auto">
            <a:xfrm>
              <a:off x="190500" y="2404505"/>
              <a:ext cx="8724900" cy="20806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500" y="133350"/>
              <a:ext cx="8724900" cy="2271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5" name="Rectangle 4"/>
          <p:cNvSpPr/>
          <p:nvPr/>
        </p:nvSpPr>
        <p:spPr>
          <a:xfrm>
            <a:off x="838200" y="831850"/>
            <a:ext cx="906780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500" b="1" smtClean="0">
                <a:solidFill>
                  <a:srgbClr val="7030A0"/>
                </a:solidFill>
                <a:latin typeface="HP001 5 hàng" pitchFamily="34" charset="0"/>
              </a:rPr>
              <a:t>Ít </a:t>
            </a:r>
            <a:r>
              <a:rPr lang="vi-VN" sz="3500" b="1">
                <a:solidFill>
                  <a:srgbClr val="7030A0"/>
                </a:solidFill>
                <a:latin typeface="HP001 5 hàng" pitchFamily="34" charset="0"/>
              </a:rPr>
              <a:t>có l♦i εim wào có Ό˘ bay xa </a:t>
            </a:r>
            <a:r>
              <a:rPr lang="vi-VN" sz="3500" b="1" smtClean="0">
                <a:solidFill>
                  <a:srgbClr val="7030A0"/>
                </a:solidFill>
                <a:latin typeface="HP001 5 hàng" pitchFamily="34" charset="0"/>
              </a:rPr>
              <a:t>ηư</a:t>
            </a:r>
            <a:endParaRPr lang="en-US" sz="3500" b="1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5100" y="1534408"/>
            <a:ext cx="906780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500" b="1" smtClean="0">
                <a:solidFill>
                  <a:srgbClr val="7030A0"/>
                </a:solidFill>
                <a:latin typeface="HP001 5 hàng" pitchFamily="34" charset="0"/>
              </a:rPr>
              <a:t>hải </a:t>
            </a:r>
            <a:r>
              <a:rPr lang="vi-VN" sz="3500" b="1" smtClean="0">
                <a:solidFill>
                  <a:srgbClr val="7030A0"/>
                </a:solidFill>
                <a:latin typeface="HP001 5 hàng" pitchFamily="34" charset="0"/>
              </a:rPr>
              <a:t>âu</a:t>
            </a:r>
            <a:r>
              <a:rPr lang="en-US" sz="3500" b="1" smtClean="0">
                <a:solidFill>
                  <a:srgbClr val="7030A0"/>
                </a:solidFill>
                <a:latin typeface="HP001 5 hàng" pitchFamily="34" charset="0"/>
              </a:rPr>
              <a:t>.</a:t>
            </a:r>
            <a:endParaRPr lang="en-US" sz="3500" b="1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40014" y="2228850"/>
            <a:ext cx="906780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500" b="1" smtClean="0">
                <a:solidFill>
                  <a:srgbClr val="7030A0"/>
                </a:solidFill>
                <a:latin typeface="HP001 5 hàng" pitchFamily="34" charset="0"/>
              </a:rPr>
              <a:t>Nǖững </a:t>
            </a:r>
            <a:r>
              <a:rPr lang="vi-VN" sz="3500" b="1">
                <a:solidFill>
                  <a:srgbClr val="7030A0"/>
                </a:solidFill>
                <a:latin typeface="HP001 5 hàng" pitchFamily="34" charset="0"/>
              </a:rPr>
              <a:t>cΪ Ǉàu lņ có Ό˘ đi Ǖίa </a:t>
            </a:r>
            <a:r>
              <a:rPr lang="vi-VN" sz="3500" b="1" smtClean="0">
                <a:solidFill>
                  <a:srgbClr val="7030A0"/>
                </a:solidFill>
                <a:latin typeface="HP001 5 hàng" pitchFamily="34" charset="0"/>
              </a:rPr>
              <a:t>các</a:t>
            </a:r>
            <a:r>
              <a:rPr lang="en-US" sz="3500" b="1" smtClean="0">
                <a:solidFill>
                  <a:srgbClr val="7030A0"/>
                </a:solidFill>
                <a:latin typeface="HP001 5 hàng" pitchFamily="34" charset="0"/>
              </a:rPr>
              <a:t> </a:t>
            </a:r>
            <a:r>
              <a:rPr lang="vi-VN" sz="3500" b="1">
                <a:solidFill>
                  <a:srgbClr val="7030A0"/>
                </a:solidFill>
                <a:latin typeface="HP001 5 hàng" pitchFamily="34" charset="0"/>
              </a:rPr>
              <a:t>đại</a:t>
            </a:r>
            <a:endParaRPr lang="en-US" sz="3500" b="1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2400" y="2917848"/>
            <a:ext cx="906780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500" b="1" smtClean="0">
                <a:solidFill>
                  <a:srgbClr val="7030A0"/>
                </a:solidFill>
                <a:latin typeface="HP001 5 hàng" pitchFamily="34" charset="0"/>
              </a:rPr>
              <a:t>dưΩg</a:t>
            </a:r>
            <a:r>
              <a:rPr lang="en-US" sz="3500" b="1" smtClean="0">
                <a:solidFill>
                  <a:srgbClr val="7030A0"/>
                </a:solidFill>
                <a:latin typeface="HP001 5 hàng" pitchFamily="34" charset="0"/>
              </a:rPr>
              <a:t>.</a:t>
            </a:r>
            <a:endParaRPr lang="en-US" sz="3500" b="1">
              <a:solidFill>
                <a:srgbClr val="7030A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8629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.mp4">
            <a:hlinkClick r:id="" action="ppaction://media"/>
          </p:cNvPr>
          <p:cNvPicPr>
            <a:picLocks noGrp="1" noChangeAspect="1"/>
          </p:cNvPicPr>
          <p:nvPr>
            <p:ph sz="half"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58056" y="361951"/>
            <a:ext cx="4724399" cy="4724399"/>
          </a:xfrm>
        </p:spPr>
      </p:pic>
      <p:pic>
        <p:nvPicPr>
          <p:cNvPr id="5" name="N.mp4">
            <a:hlinkClick r:id="" action="ppaction://media"/>
          </p:cNvPr>
          <p:cNvPicPr>
            <a:picLocks noGrp="1" noChangeAspect="1"/>
          </p:cNvPicPr>
          <p:nvPr>
            <p:ph sz="half" idx="2"/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590144" y="361951"/>
            <a:ext cx="4724399" cy="4724399"/>
          </a:xfrm>
        </p:spPr>
      </p:pic>
    </p:spTree>
    <p:extLst>
      <p:ext uri="{BB962C8B-B14F-4D97-AF65-F5344CB8AC3E}">
        <p14:creationId xmlns:p14="http://schemas.microsoft.com/office/powerpoint/2010/main" val="1681445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46113" y="-19050"/>
            <a:ext cx="8399318" cy="953974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8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Quan sát tranh và dùng từ ngữ trong khung để nói theo tranh</a:t>
            </a:r>
            <a:endParaRPr lang="en-US" sz="28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-1295400" y="165456"/>
            <a:ext cx="609600" cy="609600"/>
          </a:xfrm>
          <a:prstGeom prst="ellipse">
            <a:avLst/>
          </a:prstGeom>
          <a:solidFill>
            <a:srgbClr val="FD49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60" rIns="91318" bIns="45660" rtlCol="0" anchor="ctr"/>
          <a:lstStyle/>
          <a:p>
            <a:pPr algn="ctr"/>
            <a:r>
              <a:rPr lang="en-US" sz="2800" b="1" smtClean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6</a:t>
            </a:r>
            <a:endParaRPr lang="en-US" sz="2800" b="1">
              <a:solidFill>
                <a:schemeClr val="bg1"/>
              </a:solidFill>
              <a:latin typeface="Arial Rounded MT Bold" pitchFamily="34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84810" y="902626"/>
            <a:ext cx="8298180" cy="660022"/>
          </a:xfrm>
          <a:prstGeom prst="rect">
            <a:avLst/>
          </a:prstGeom>
          <a:noFill/>
          <a:ln>
            <a:solidFill>
              <a:srgbClr val="FD2B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hải âu	máy bay		bay		cánh</a:t>
            </a:r>
            <a:endParaRPr lang="en-US" sz="32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27" t="25695" r="33895" b="25694"/>
          <a:stretch/>
        </p:blipFill>
        <p:spPr bwMode="auto">
          <a:xfrm>
            <a:off x="2286000" y="1664248"/>
            <a:ext cx="4267200" cy="3277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53" y="83287"/>
            <a:ext cx="646113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4457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85800" y="163910"/>
            <a:ext cx="8305800" cy="523087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8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Nghe viết</a:t>
            </a:r>
            <a:endParaRPr lang="en-US" sz="28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17764" y="972355"/>
            <a:ext cx="8873836" cy="3123395"/>
            <a:chOff x="744680" y="1657350"/>
            <a:chExt cx="7809345" cy="2705100"/>
          </a:xfrm>
        </p:grpSpPr>
        <p:sp>
          <p:nvSpPr>
            <p:cNvPr id="13" name="Rectangle 2"/>
            <p:cNvSpPr/>
            <p:nvPr/>
          </p:nvSpPr>
          <p:spPr>
            <a:xfrm>
              <a:off x="744680" y="1657350"/>
              <a:ext cx="7809345" cy="2705100"/>
            </a:xfrm>
            <a:custGeom>
              <a:avLst/>
              <a:gdLst>
                <a:gd name="connsiteX0" fmla="*/ 0 w 7809345"/>
                <a:gd name="connsiteY0" fmla="*/ 0 h 2895600"/>
                <a:gd name="connsiteX1" fmla="*/ 7809345 w 7809345"/>
                <a:gd name="connsiteY1" fmla="*/ 0 h 2895600"/>
                <a:gd name="connsiteX2" fmla="*/ 7809345 w 7809345"/>
                <a:gd name="connsiteY2" fmla="*/ 2895600 h 2895600"/>
                <a:gd name="connsiteX3" fmla="*/ 0 w 7809345"/>
                <a:gd name="connsiteY3" fmla="*/ 2895600 h 2895600"/>
                <a:gd name="connsiteX4" fmla="*/ 0 w 7809345"/>
                <a:gd name="connsiteY4" fmla="*/ 0 h 2895600"/>
                <a:gd name="connsiteX0" fmla="*/ 35 w 7809380"/>
                <a:gd name="connsiteY0" fmla="*/ 0 h 2895600"/>
                <a:gd name="connsiteX1" fmla="*/ 7809380 w 7809380"/>
                <a:gd name="connsiteY1" fmla="*/ 0 h 2895600"/>
                <a:gd name="connsiteX2" fmla="*/ 7809380 w 7809380"/>
                <a:gd name="connsiteY2" fmla="*/ 2895600 h 2895600"/>
                <a:gd name="connsiteX3" fmla="*/ 35 w 7809380"/>
                <a:gd name="connsiteY3" fmla="*/ 2895600 h 2895600"/>
                <a:gd name="connsiteX4" fmla="*/ 144354 w 7809380"/>
                <a:gd name="connsiteY4" fmla="*/ 628650 h 2895600"/>
                <a:gd name="connsiteX5" fmla="*/ 35 w 7809380"/>
                <a:gd name="connsiteY5" fmla="*/ 0 h 2895600"/>
                <a:gd name="connsiteX0" fmla="*/ 35 w 7809380"/>
                <a:gd name="connsiteY0" fmla="*/ 0 h 2895600"/>
                <a:gd name="connsiteX1" fmla="*/ 7809380 w 7809380"/>
                <a:gd name="connsiteY1" fmla="*/ 0 h 2895600"/>
                <a:gd name="connsiteX2" fmla="*/ 7809380 w 7809380"/>
                <a:gd name="connsiteY2" fmla="*/ 2895600 h 2895600"/>
                <a:gd name="connsiteX3" fmla="*/ 35 w 7809380"/>
                <a:gd name="connsiteY3" fmla="*/ 2895600 h 2895600"/>
                <a:gd name="connsiteX4" fmla="*/ 144354 w 7809380"/>
                <a:gd name="connsiteY4" fmla="*/ 628650 h 2895600"/>
                <a:gd name="connsiteX5" fmla="*/ 35 w 7809380"/>
                <a:gd name="connsiteY5" fmla="*/ 0 h 2895600"/>
                <a:gd name="connsiteX0" fmla="*/ 47 w 7809392"/>
                <a:gd name="connsiteY0" fmla="*/ 0 h 2895600"/>
                <a:gd name="connsiteX1" fmla="*/ 7809392 w 7809392"/>
                <a:gd name="connsiteY1" fmla="*/ 0 h 2895600"/>
                <a:gd name="connsiteX2" fmla="*/ 7809392 w 7809392"/>
                <a:gd name="connsiteY2" fmla="*/ 2895600 h 2895600"/>
                <a:gd name="connsiteX3" fmla="*/ 47 w 7809392"/>
                <a:gd name="connsiteY3" fmla="*/ 2895600 h 2895600"/>
                <a:gd name="connsiteX4" fmla="*/ 144366 w 7809392"/>
                <a:gd name="connsiteY4" fmla="*/ 628650 h 2895600"/>
                <a:gd name="connsiteX5" fmla="*/ 47 w 7809392"/>
                <a:gd name="connsiteY5" fmla="*/ 0 h 2895600"/>
                <a:gd name="connsiteX0" fmla="*/ 47 w 7809392"/>
                <a:gd name="connsiteY0" fmla="*/ 0 h 2895600"/>
                <a:gd name="connsiteX1" fmla="*/ 7809392 w 7809392"/>
                <a:gd name="connsiteY1" fmla="*/ 0 h 2895600"/>
                <a:gd name="connsiteX2" fmla="*/ 7809392 w 7809392"/>
                <a:gd name="connsiteY2" fmla="*/ 2895600 h 2895600"/>
                <a:gd name="connsiteX3" fmla="*/ 47 w 7809392"/>
                <a:gd name="connsiteY3" fmla="*/ 2895600 h 2895600"/>
                <a:gd name="connsiteX4" fmla="*/ 144366 w 7809392"/>
                <a:gd name="connsiteY4" fmla="*/ 793750 h 2895600"/>
                <a:gd name="connsiteX5" fmla="*/ 47 w 7809392"/>
                <a:gd name="connsiteY5" fmla="*/ 0 h 2895600"/>
                <a:gd name="connsiteX0" fmla="*/ 72 w 7809417"/>
                <a:gd name="connsiteY0" fmla="*/ 0 h 2895600"/>
                <a:gd name="connsiteX1" fmla="*/ 7809417 w 7809417"/>
                <a:gd name="connsiteY1" fmla="*/ 0 h 2895600"/>
                <a:gd name="connsiteX2" fmla="*/ 7809417 w 7809417"/>
                <a:gd name="connsiteY2" fmla="*/ 2895600 h 2895600"/>
                <a:gd name="connsiteX3" fmla="*/ 72 w 7809417"/>
                <a:gd name="connsiteY3" fmla="*/ 2895600 h 2895600"/>
                <a:gd name="connsiteX4" fmla="*/ 106291 w 7809417"/>
                <a:gd name="connsiteY4" fmla="*/ 793750 h 2895600"/>
                <a:gd name="connsiteX5" fmla="*/ 72 w 7809417"/>
                <a:gd name="connsiteY5" fmla="*/ 0 h 2895600"/>
                <a:gd name="connsiteX0" fmla="*/ 555703 w 8365048"/>
                <a:gd name="connsiteY0" fmla="*/ 0 h 2895600"/>
                <a:gd name="connsiteX1" fmla="*/ 8365048 w 8365048"/>
                <a:gd name="connsiteY1" fmla="*/ 0 h 2895600"/>
                <a:gd name="connsiteX2" fmla="*/ 8365048 w 8365048"/>
                <a:gd name="connsiteY2" fmla="*/ 2895600 h 2895600"/>
                <a:gd name="connsiteX3" fmla="*/ 555703 w 8365048"/>
                <a:gd name="connsiteY3" fmla="*/ 2895600 h 2895600"/>
                <a:gd name="connsiteX4" fmla="*/ 649223 w 8365048"/>
                <a:gd name="connsiteY4" fmla="*/ 1670050 h 2895600"/>
                <a:gd name="connsiteX5" fmla="*/ 661922 w 8365048"/>
                <a:gd name="connsiteY5" fmla="*/ 793750 h 2895600"/>
                <a:gd name="connsiteX6" fmla="*/ 555703 w 8365048"/>
                <a:gd name="connsiteY6" fmla="*/ 0 h 2895600"/>
                <a:gd name="connsiteX0" fmla="*/ 0 w 7809345"/>
                <a:gd name="connsiteY0" fmla="*/ 0 h 2895600"/>
                <a:gd name="connsiteX1" fmla="*/ 7809345 w 7809345"/>
                <a:gd name="connsiteY1" fmla="*/ 0 h 2895600"/>
                <a:gd name="connsiteX2" fmla="*/ 7809345 w 7809345"/>
                <a:gd name="connsiteY2" fmla="*/ 2895600 h 2895600"/>
                <a:gd name="connsiteX3" fmla="*/ 0 w 7809345"/>
                <a:gd name="connsiteY3" fmla="*/ 2895600 h 2895600"/>
                <a:gd name="connsiteX4" fmla="*/ 93520 w 7809345"/>
                <a:gd name="connsiteY4" fmla="*/ 1670050 h 2895600"/>
                <a:gd name="connsiteX5" fmla="*/ 106219 w 7809345"/>
                <a:gd name="connsiteY5" fmla="*/ 793750 h 2895600"/>
                <a:gd name="connsiteX6" fmla="*/ 0 w 7809345"/>
                <a:gd name="connsiteY6" fmla="*/ 0 h 2895600"/>
                <a:gd name="connsiteX0" fmla="*/ 0 w 7809345"/>
                <a:gd name="connsiteY0" fmla="*/ 0 h 2895600"/>
                <a:gd name="connsiteX1" fmla="*/ 7809345 w 7809345"/>
                <a:gd name="connsiteY1" fmla="*/ 0 h 2895600"/>
                <a:gd name="connsiteX2" fmla="*/ 7809345 w 7809345"/>
                <a:gd name="connsiteY2" fmla="*/ 2895600 h 2895600"/>
                <a:gd name="connsiteX3" fmla="*/ 0 w 7809345"/>
                <a:gd name="connsiteY3" fmla="*/ 2895600 h 2895600"/>
                <a:gd name="connsiteX4" fmla="*/ 118920 w 7809345"/>
                <a:gd name="connsiteY4" fmla="*/ 1720850 h 2895600"/>
                <a:gd name="connsiteX5" fmla="*/ 106219 w 7809345"/>
                <a:gd name="connsiteY5" fmla="*/ 793750 h 2895600"/>
                <a:gd name="connsiteX6" fmla="*/ 0 w 7809345"/>
                <a:gd name="connsiteY6" fmla="*/ 0 h 2895600"/>
                <a:gd name="connsiteX0" fmla="*/ 0 w 7809345"/>
                <a:gd name="connsiteY0" fmla="*/ 0 h 2895600"/>
                <a:gd name="connsiteX1" fmla="*/ 7809345 w 7809345"/>
                <a:gd name="connsiteY1" fmla="*/ 0 h 2895600"/>
                <a:gd name="connsiteX2" fmla="*/ 7809345 w 7809345"/>
                <a:gd name="connsiteY2" fmla="*/ 2895600 h 2895600"/>
                <a:gd name="connsiteX3" fmla="*/ 0 w 7809345"/>
                <a:gd name="connsiteY3" fmla="*/ 2895600 h 2895600"/>
                <a:gd name="connsiteX4" fmla="*/ 118920 w 7809345"/>
                <a:gd name="connsiteY4" fmla="*/ 1720850 h 2895600"/>
                <a:gd name="connsiteX5" fmla="*/ 131619 w 7809345"/>
                <a:gd name="connsiteY5" fmla="*/ 806450 h 2895600"/>
                <a:gd name="connsiteX6" fmla="*/ 0 w 7809345"/>
                <a:gd name="connsiteY6" fmla="*/ 0 h 289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809345" h="2895600">
                  <a:moveTo>
                    <a:pt x="0" y="0"/>
                  </a:moveTo>
                  <a:lnTo>
                    <a:pt x="7809345" y="0"/>
                  </a:lnTo>
                  <a:lnTo>
                    <a:pt x="7809345" y="2895600"/>
                  </a:lnTo>
                  <a:lnTo>
                    <a:pt x="0" y="2895600"/>
                  </a:lnTo>
                  <a:cubicBezTo>
                    <a:pt x="77163" y="2176992"/>
                    <a:pt x="101217" y="2071158"/>
                    <a:pt x="118920" y="1720850"/>
                  </a:cubicBezTo>
                  <a:cubicBezTo>
                    <a:pt x="136623" y="1370542"/>
                    <a:pt x="138739" y="1078442"/>
                    <a:pt x="131619" y="806450"/>
                  </a:cubicBezTo>
                  <a:cubicBezTo>
                    <a:pt x="108913" y="558800"/>
                    <a:pt x="48106" y="209550"/>
                    <a:pt x="0" y="0"/>
                  </a:cubicBezTo>
                  <a:close/>
                </a:path>
              </a:pathLst>
            </a:custGeom>
            <a:solidFill>
              <a:srgbClr val="FBD6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2"/>
            <p:cNvSpPr/>
            <p:nvPr/>
          </p:nvSpPr>
          <p:spPr>
            <a:xfrm>
              <a:off x="1012918" y="1780006"/>
              <a:ext cx="7406990" cy="2466143"/>
            </a:xfrm>
            <a:custGeom>
              <a:avLst/>
              <a:gdLst>
                <a:gd name="connsiteX0" fmla="*/ 0 w 7809345"/>
                <a:gd name="connsiteY0" fmla="*/ 0 h 2895600"/>
                <a:gd name="connsiteX1" fmla="*/ 7809345 w 7809345"/>
                <a:gd name="connsiteY1" fmla="*/ 0 h 2895600"/>
                <a:gd name="connsiteX2" fmla="*/ 7809345 w 7809345"/>
                <a:gd name="connsiteY2" fmla="*/ 2895600 h 2895600"/>
                <a:gd name="connsiteX3" fmla="*/ 0 w 7809345"/>
                <a:gd name="connsiteY3" fmla="*/ 2895600 h 2895600"/>
                <a:gd name="connsiteX4" fmla="*/ 0 w 7809345"/>
                <a:gd name="connsiteY4" fmla="*/ 0 h 2895600"/>
                <a:gd name="connsiteX0" fmla="*/ 35 w 7809380"/>
                <a:gd name="connsiteY0" fmla="*/ 0 h 2895600"/>
                <a:gd name="connsiteX1" fmla="*/ 7809380 w 7809380"/>
                <a:gd name="connsiteY1" fmla="*/ 0 h 2895600"/>
                <a:gd name="connsiteX2" fmla="*/ 7809380 w 7809380"/>
                <a:gd name="connsiteY2" fmla="*/ 2895600 h 2895600"/>
                <a:gd name="connsiteX3" fmla="*/ 35 w 7809380"/>
                <a:gd name="connsiteY3" fmla="*/ 2895600 h 2895600"/>
                <a:gd name="connsiteX4" fmla="*/ 144354 w 7809380"/>
                <a:gd name="connsiteY4" fmla="*/ 628650 h 2895600"/>
                <a:gd name="connsiteX5" fmla="*/ 35 w 7809380"/>
                <a:gd name="connsiteY5" fmla="*/ 0 h 2895600"/>
                <a:gd name="connsiteX0" fmla="*/ 35 w 7809380"/>
                <a:gd name="connsiteY0" fmla="*/ 0 h 2895600"/>
                <a:gd name="connsiteX1" fmla="*/ 7809380 w 7809380"/>
                <a:gd name="connsiteY1" fmla="*/ 0 h 2895600"/>
                <a:gd name="connsiteX2" fmla="*/ 7809380 w 7809380"/>
                <a:gd name="connsiteY2" fmla="*/ 2895600 h 2895600"/>
                <a:gd name="connsiteX3" fmla="*/ 35 w 7809380"/>
                <a:gd name="connsiteY3" fmla="*/ 2895600 h 2895600"/>
                <a:gd name="connsiteX4" fmla="*/ 144354 w 7809380"/>
                <a:gd name="connsiteY4" fmla="*/ 628650 h 2895600"/>
                <a:gd name="connsiteX5" fmla="*/ 35 w 7809380"/>
                <a:gd name="connsiteY5" fmla="*/ 0 h 2895600"/>
                <a:gd name="connsiteX0" fmla="*/ 47 w 7809392"/>
                <a:gd name="connsiteY0" fmla="*/ 0 h 2895600"/>
                <a:gd name="connsiteX1" fmla="*/ 7809392 w 7809392"/>
                <a:gd name="connsiteY1" fmla="*/ 0 h 2895600"/>
                <a:gd name="connsiteX2" fmla="*/ 7809392 w 7809392"/>
                <a:gd name="connsiteY2" fmla="*/ 2895600 h 2895600"/>
                <a:gd name="connsiteX3" fmla="*/ 47 w 7809392"/>
                <a:gd name="connsiteY3" fmla="*/ 2895600 h 2895600"/>
                <a:gd name="connsiteX4" fmla="*/ 144366 w 7809392"/>
                <a:gd name="connsiteY4" fmla="*/ 628650 h 2895600"/>
                <a:gd name="connsiteX5" fmla="*/ 47 w 7809392"/>
                <a:gd name="connsiteY5" fmla="*/ 0 h 2895600"/>
                <a:gd name="connsiteX0" fmla="*/ 44 w 7809389"/>
                <a:gd name="connsiteY0" fmla="*/ 0 h 2895600"/>
                <a:gd name="connsiteX1" fmla="*/ 7809389 w 7809389"/>
                <a:gd name="connsiteY1" fmla="*/ 0 h 2895600"/>
                <a:gd name="connsiteX2" fmla="*/ 7809389 w 7809389"/>
                <a:gd name="connsiteY2" fmla="*/ 2895600 h 2895600"/>
                <a:gd name="connsiteX3" fmla="*/ 44 w 7809389"/>
                <a:gd name="connsiteY3" fmla="*/ 2895600 h 2895600"/>
                <a:gd name="connsiteX4" fmla="*/ 159033 w 7809389"/>
                <a:gd name="connsiteY4" fmla="*/ 1016020 h 2895600"/>
                <a:gd name="connsiteX5" fmla="*/ 44 w 7809389"/>
                <a:gd name="connsiteY5" fmla="*/ 0 h 2895600"/>
                <a:gd name="connsiteX0" fmla="*/ 582152 w 8391497"/>
                <a:gd name="connsiteY0" fmla="*/ 0 h 2895600"/>
                <a:gd name="connsiteX1" fmla="*/ 8391497 w 8391497"/>
                <a:gd name="connsiteY1" fmla="*/ 0 h 2895600"/>
                <a:gd name="connsiteX2" fmla="*/ 8391497 w 8391497"/>
                <a:gd name="connsiteY2" fmla="*/ 2895600 h 2895600"/>
                <a:gd name="connsiteX3" fmla="*/ 582152 w 8391497"/>
                <a:gd name="connsiteY3" fmla="*/ 2895600 h 2895600"/>
                <a:gd name="connsiteX4" fmla="*/ 741141 w 8391497"/>
                <a:gd name="connsiteY4" fmla="*/ 1016020 h 2895600"/>
                <a:gd name="connsiteX5" fmla="*/ 572769 w 8391497"/>
                <a:gd name="connsiteY5" fmla="*/ 448384 h 2895600"/>
                <a:gd name="connsiteX6" fmla="*/ 582152 w 8391497"/>
                <a:gd name="connsiteY6" fmla="*/ 0 h 2895600"/>
                <a:gd name="connsiteX0" fmla="*/ 74435 w 7883780"/>
                <a:gd name="connsiteY0" fmla="*/ 0 h 2895600"/>
                <a:gd name="connsiteX1" fmla="*/ 7883780 w 7883780"/>
                <a:gd name="connsiteY1" fmla="*/ 0 h 2895600"/>
                <a:gd name="connsiteX2" fmla="*/ 7883780 w 7883780"/>
                <a:gd name="connsiteY2" fmla="*/ 2895600 h 2895600"/>
                <a:gd name="connsiteX3" fmla="*/ 74435 w 7883780"/>
                <a:gd name="connsiteY3" fmla="*/ 2895600 h 2895600"/>
                <a:gd name="connsiteX4" fmla="*/ 233424 w 7883780"/>
                <a:gd name="connsiteY4" fmla="*/ 1016020 h 2895600"/>
                <a:gd name="connsiteX5" fmla="*/ 65052 w 7883780"/>
                <a:gd name="connsiteY5" fmla="*/ 448384 h 2895600"/>
                <a:gd name="connsiteX6" fmla="*/ 74435 w 7883780"/>
                <a:gd name="connsiteY6" fmla="*/ 0 h 2895600"/>
                <a:gd name="connsiteX0" fmla="*/ 55299 w 7864644"/>
                <a:gd name="connsiteY0" fmla="*/ 0 h 2895600"/>
                <a:gd name="connsiteX1" fmla="*/ 7864644 w 7864644"/>
                <a:gd name="connsiteY1" fmla="*/ 0 h 2895600"/>
                <a:gd name="connsiteX2" fmla="*/ 7864644 w 7864644"/>
                <a:gd name="connsiteY2" fmla="*/ 2895600 h 2895600"/>
                <a:gd name="connsiteX3" fmla="*/ 55299 w 7864644"/>
                <a:gd name="connsiteY3" fmla="*/ 2895600 h 2895600"/>
                <a:gd name="connsiteX4" fmla="*/ 214288 w 7864644"/>
                <a:gd name="connsiteY4" fmla="*/ 1016020 h 2895600"/>
                <a:gd name="connsiteX5" fmla="*/ 45916 w 7864644"/>
                <a:gd name="connsiteY5" fmla="*/ 448384 h 2895600"/>
                <a:gd name="connsiteX6" fmla="*/ 55299 w 7864644"/>
                <a:gd name="connsiteY6" fmla="*/ 0 h 2895600"/>
                <a:gd name="connsiteX0" fmla="*/ 55299 w 7864644"/>
                <a:gd name="connsiteY0" fmla="*/ 0 h 2895600"/>
                <a:gd name="connsiteX1" fmla="*/ 7864644 w 7864644"/>
                <a:gd name="connsiteY1" fmla="*/ 0 h 2895600"/>
                <a:gd name="connsiteX2" fmla="*/ 7864644 w 7864644"/>
                <a:gd name="connsiteY2" fmla="*/ 2895600 h 2895600"/>
                <a:gd name="connsiteX3" fmla="*/ 55299 w 7864644"/>
                <a:gd name="connsiteY3" fmla="*/ 2895600 h 2895600"/>
                <a:gd name="connsiteX4" fmla="*/ 214288 w 7864644"/>
                <a:gd name="connsiteY4" fmla="*/ 1016020 h 2895600"/>
                <a:gd name="connsiteX5" fmla="*/ 45916 w 7864644"/>
                <a:gd name="connsiteY5" fmla="*/ 448384 h 2895600"/>
                <a:gd name="connsiteX6" fmla="*/ 55299 w 7864644"/>
                <a:gd name="connsiteY6" fmla="*/ 0 h 2895600"/>
                <a:gd name="connsiteX0" fmla="*/ 579978 w 8389323"/>
                <a:gd name="connsiteY0" fmla="*/ 0 h 2895600"/>
                <a:gd name="connsiteX1" fmla="*/ 8389323 w 8389323"/>
                <a:gd name="connsiteY1" fmla="*/ 0 h 2895600"/>
                <a:gd name="connsiteX2" fmla="*/ 8389323 w 8389323"/>
                <a:gd name="connsiteY2" fmla="*/ 2895600 h 2895600"/>
                <a:gd name="connsiteX3" fmla="*/ 579978 w 8389323"/>
                <a:gd name="connsiteY3" fmla="*/ 2895600 h 2895600"/>
                <a:gd name="connsiteX4" fmla="*/ 570596 w 8389323"/>
                <a:gd name="connsiteY4" fmla="*/ 1625991 h 2895600"/>
                <a:gd name="connsiteX5" fmla="*/ 738967 w 8389323"/>
                <a:gd name="connsiteY5" fmla="*/ 1016020 h 2895600"/>
                <a:gd name="connsiteX6" fmla="*/ 570595 w 8389323"/>
                <a:gd name="connsiteY6" fmla="*/ 448384 h 2895600"/>
                <a:gd name="connsiteX7" fmla="*/ 579978 w 8389323"/>
                <a:gd name="connsiteY7" fmla="*/ 0 h 2895600"/>
                <a:gd name="connsiteX0" fmla="*/ 55299 w 7864644"/>
                <a:gd name="connsiteY0" fmla="*/ 0 h 2895600"/>
                <a:gd name="connsiteX1" fmla="*/ 7864644 w 7864644"/>
                <a:gd name="connsiteY1" fmla="*/ 0 h 2895600"/>
                <a:gd name="connsiteX2" fmla="*/ 7864644 w 7864644"/>
                <a:gd name="connsiteY2" fmla="*/ 2895600 h 2895600"/>
                <a:gd name="connsiteX3" fmla="*/ 55299 w 7864644"/>
                <a:gd name="connsiteY3" fmla="*/ 2895600 h 2895600"/>
                <a:gd name="connsiteX4" fmla="*/ 45917 w 7864644"/>
                <a:gd name="connsiteY4" fmla="*/ 1625991 h 2895600"/>
                <a:gd name="connsiteX5" fmla="*/ 214288 w 7864644"/>
                <a:gd name="connsiteY5" fmla="*/ 1016020 h 2895600"/>
                <a:gd name="connsiteX6" fmla="*/ 45916 w 7864644"/>
                <a:gd name="connsiteY6" fmla="*/ 448384 h 2895600"/>
                <a:gd name="connsiteX7" fmla="*/ 55299 w 7864644"/>
                <a:gd name="connsiteY7" fmla="*/ 0 h 2895600"/>
                <a:gd name="connsiteX0" fmla="*/ 55299 w 7864644"/>
                <a:gd name="connsiteY0" fmla="*/ 0 h 2895600"/>
                <a:gd name="connsiteX1" fmla="*/ 7864644 w 7864644"/>
                <a:gd name="connsiteY1" fmla="*/ 0 h 2895600"/>
                <a:gd name="connsiteX2" fmla="*/ 7732620 w 7864644"/>
                <a:gd name="connsiteY2" fmla="*/ 510363 h 2895600"/>
                <a:gd name="connsiteX3" fmla="*/ 7864644 w 7864644"/>
                <a:gd name="connsiteY3" fmla="*/ 2895600 h 2895600"/>
                <a:gd name="connsiteX4" fmla="*/ 55299 w 7864644"/>
                <a:gd name="connsiteY4" fmla="*/ 2895600 h 2895600"/>
                <a:gd name="connsiteX5" fmla="*/ 45917 w 7864644"/>
                <a:gd name="connsiteY5" fmla="*/ 1625991 h 2895600"/>
                <a:gd name="connsiteX6" fmla="*/ 214288 w 7864644"/>
                <a:gd name="connsiteY6" fmla="*/ 1016020 h 2895600"/>
                <a:gd name="connsiteX7" fmla="*/ 45916 w 7864644"/>
                <a:gd name="connsiteY7" fmla="*/ 448384 h 2895600"/>
                <a:gd name="connsiteX8" fmla="*/ 55299 w 7864644"/>
                <a:gd name="connsiteY8" fmla="*/ 0 h 2895600"/>
                <a:gd name="connsiteX0" fmla="*/ 55299 w 7879425"/>
                <a:gd name="connsiteY0" fmla="*/ 0 h 2895600"/>
                <a:gd name="connsiteX1" fmla="*/ 7864644 w 7879425"/>
                <a:gd name="connsiteY1" fmla="*/ 0 h 2895600"/>
                <a:gd name="connsiteX2" fmla="*/ 7732620 w 7879425"/>
                <a:gd name="connsiteY2" fmla="*/ 510363 h 2895600"/>
                <a:gd name="connsiteX3" fmla="*/ 7879313 w 7879425"/>
                <a:gd name="connsiteY3" fmla="*/ 928723 h 2895600"/>
                <a:gd name="connsiteX4" fmla="*/ 7864644 w 7879425"/>
                <a:gd name="connsiteY4" fmla="*/ 2895600 h 2895600"/>
                <a:gd name="connsiteX5" fmla="*/ 55299 w 7879425"/>
                <a:gd name="connsiteY5" fmla="*/ 2895600 h 2895600"/>
                <a:gd name="connsiteX6" fmla="*/ 45917 w 7879425"/>
                <a:gd name="connsiteY6" fmla="*/ 1625991 h 2895600"/>
                <a:gd name="connsiteX7" fmla="*/ 214288 w 7879425"/>
                <a:gd name="connsiteY7" fmla="*/ 1016020 h 2895600"/>
                <a:gd name="connsiteX8" fmla="*/ 45916 w 7879425"/>
                <a:gd name="connsiteY8" fmla="*/ 448384 h 2895600"/>
                <a:gd name="connsiteX9" fmla="*/ 55299 w 7879425"/>
                <a:gd name="connsiteY9" fmla="*/ 0 h 2895600"/>
                <a:gd name="connsiteX0" fmla="*/ 55299 w 7879425"/>
                <a:gd name="connsiteY0" fmla="*/ 0 h 2895600"/>
                <a:gd name="connsiteX1" fmla="*/ 7864644 w 7879425"/>
                <a:gd name="connsiteY1" fmla="*/ 0 h 2895600"/>
                <a:gd name="connsiteX2" fmla="*/ 7732620 w 7879425"/>
                <a:gd name="connsiteY2" fmla="*/ 510363 h 2895600"/>
                <a:gd name="connsiteX3" fmla="*/ 7879313 w 7879425"/>
                <a:gd name="connsiteY3" fmla="*/ 928723 h 2895600"/>
                <a:gd name="connsiteX4" fmla="*/ 7688611 w 7879425"/>
                <a:gd name="connsiteY4" fmla="*/ 1734454 h 2895600"/>
                <a:gd name="connsiteX5" fmla="*/ 7864644 w 7879425"/>
                <a:gd name="connsiteY5" fmla="*/ 2895600 h 2895600"/>
                <a:gd name="connsiteX6" fmla="*/ 55299 w 7879425"/>
                <a:gd name="connsiteY6" fmla="*/ 2895600 h 2895600"/>
                <a:gd name="connsiteX7" fmla="*/ 45917 w 7879425"/>
                <a:gd name="connsiteY7" fmla="*/ 1625991 h 2895600"/>
                <a:gd name="connsiteX8" fmla="*/ 214288 w 7879425"/>
                <a:gd name="connsiteY8" fmla="*/ 1016020 h 2895600"/>
                <a:gd name="connsiteX9" fmla="*/ 45916 w 7879425"/>
                <a:gd name="connsiteY9" fmla="*/ 448384 h 2895600"/>
                <a:gd name="connsiteX10" fmla="*/ 55299 w 7879425"/>
                <a:gd name="connsiteY10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88611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88611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88611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88611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88611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11602"/>
                <a:gd name="connsiteY0" fmla="*/ 0 h 2895600"/>
                <a:gd name="connsiteX1" fmla="*/ 7864644 w 7911602"/>
                <a:gd name="connsiteY1" fmla="*/ 0 h 2895600"/>
                <a:gd name="connsiteX2" fmla="*/ 7732620 w 7911602"/>
                <a:gd name="connsiteY2" fmla="*/ 510363 h 2895600"/>
                <a:gd name="connsiteX3" fmla="*/ 7879313 w 7911602"/>
                <a:gd name="connsiteY3" fmla="*/ 928723 h 2895600"/>
                <a:gd name="connsiteX4" fmla="*/ 7629934 w 7911602"/>
                <a:gd name="connsiteY4" fmla="*/ 1734454 h 2895600"/>
                <a:gd name="connsiteX5" fmla="*/ 7908650 w 7911602"/>
                <a:gd name="connsiteY5" fmla="*/ 2462711 h 2895600"/>
                <a:gd name="connsiteX6" fmla="*/ 7864644 w 7911602"/>
                <a:gd name="connsiteY6" fmla="*/ 2895600 h 2895600"/>
                <a:gd name="connsiteX7" fmla="*/ 55299 w 7911602"/>
                <a:gd name="connsiteY7" fmla="*/ 2895600 h 2895600"/>
                <a:gd name="connsiteX8" fmla="*/ 45917 w 7911602"/>
                <a:gd name="connsiteY8" fmla="*/ 1625991 h 2895600"/>
                <a:gd name="connsiteX9" fmla="*/ 214288 w 7911602"/>
                <a:gd name="connsiteY9" fmla="*/ 1016020 h 2895600"/>
                <a:gd name="connsiteX10" fmla="*/ 45916 w 7911602"/>
                <a:gd name="connsiteY10" fmla="*/ 448384 h 2895600"/>
                <a:gd name="connsiteX11" fmla="*/ 55299 w 7911602"/>
                <a:gd name="connsiteY11" fmla="*/ 0 h 2895600"/>
                <a:gd name="connsiteX0" fmla="*/ 55299 w 7911602"/>
                <a:gd name="connsiteY0" fmla="*/ 0 h 2895600"/>
                <a:gd name="connsiteX1" fmla="*/ 7864644 w 7911602"/>
                <a:gd name="connsiteY1" fmla="*/ 0 h 2895600"/>
                <a:gd name="connsiteX2" fmla="*/ 7732620 w 7911602"/>
                <a:gd name="connsiteY2" fmla="*/ 510363 h 2895600"/>
                <a:gd name="connsiteX3" fmla="*/ 7879313 w 7911602"/>
                <a:gd name="connsiteY3" fmla="*/ 928723 h 2895600"/>
                <a:gd name="connsiteX4" fmla="*/ 7629934 w 7911602"/>
                <a:gd name="connsiteY4" fmla="*/ 1734454 h 2895600"/>
                <a:gd name="connsiteX5" fmla="*/ 7908650 w 7911602"/>
                <a:gd name="connsiteY5" fmla="*/ 2462711 h 2895600"/>
                <a:gd name="connsiteX6" fmla="*/ 7864644 w 7911602"/>
                <a:gd name="connsiteY6" fmla="*/ 2895600 h 2895600"/>
                <a:gd name="connsiteX7" fmla="*/ 55299 w 7911602"/>
                <a:gd name="connsiteY7" fmla="*/ 2895600 h 2895600"/>
                <a:gd name="connsiteX8" fmla="*/ 45917 w 7911602"/>
                <a:gd name="connsiteY8" fmla="*/ 1625991 h 2895600"/>
                <a:gd name="connsiteX9" fmla="*/ 214288 w 7911602"/>
                <a:gd name="connsiteY9" fmla="*/ 1016020 h 2895600"/>
                <a:gd name="connsiteX10" fmla="*/ 45916 w 7911602"/>
                <a:gd name="connsiteY10" fmla="*/ 448384 h 2895600"/>
                <a:gd name="connsiteX11" fmla="*/ 55299 w 7911602"/>
                <a:gd name="connsiteY11" fmla="*/ 0 h 2895600"/>
                <a:gd name="connsiteX0" fmla="*/ 55299 w 7911602"/>
                <a:gd name="connsiteY0" fmla="*/ 0 h 2895600"/>
                <a:gd name="connsiteX1" fmla="*/ 7864644 w 7911602"/>
                <a:gd name="connsiteY1" fmla="*/ 0 h 2895600"/>
                <a:gd name="connsiteX2" fmla="*/ 7732620 w 7911602"/>
                <a:gd name="connsiteY2" fmla="*/ 510363 h 2895600"/>
                <a:gd name="connsiteX3" fmla="*/ 7879313 w 7911602"/>
                <a:gd name="connsiteY3" fmla="*/ 928723 h 2895600"/>
                <a:gd name="connsiteX4" fmla="*/ 7629934 w 7911602"/>
                <a:gd name="connsiteY4" fmla="*/ 1734454 h 2895600"/>
                <a:gd name="connsiteX5" fmla="*/ 7908650 w 7911602"/>
                <a:gd name="connsiteY5" fmla="*/ 2462711 h 2895600"/>
                <a:gd name="connsiteX6" fmla="*/ 7864644 w 7911602"/>
                <a:gd name="connsiteY6" fmla="*/ 2895600 h 2895600"/>
                <a:gd name="connsiteX7" fmla="*/ 55299 w 7911602"/>
                <a:gd name="connsiteY7" fmla="*/ 2895600 h 2895600"/>
                <a:gd name="connsiteX8" fmla="*/ 45917 w 7911602"/>
                <a:gd name="connsiteY8" fmla="*/ 1625991 h 2895600"/>
                <a:gd name="connsiteX9" fmla="*/ 214288 w 7911602"/>
                <a:gd name="connsiteY9" fmla="*/ 1016020 h 2895600"/>
                <a:gd name="connsiteX10" fmla="*/ 45916 w 7911602"/>
                <a:gd name="connsiteY10" fmla="*/ 448384 h 2895600"/>
                <a:gd name="connsiteX11" fmla="*/ 55299 w 7911602"/>
                <a:gd name="connsiteY11" fmla="*/ 0 h 2895600"/>
                <a:gd name="connsiteX0" fmla="*/ 69257 w 7925560"/>
                <a:gd name="connsiteY0" fmla="*/ 0 h 2895600"/>
                <a:gd name="connsiteX1" fmla="*/ 7878602 w 7925560"/>
                <a:gd name="connsiteY1" fmla="*/ 0 h 2895600"/>
                <a:gd name="connsiteX2" fmla="*/ 7746578 w 7925560"/>
                <a:gd name="connsiteY2" fmla="*/ 510363 h 2895600"/>
                <a:gd name="connsiteX3" fmla="*/ 7893271 w 7925560"/>
                <a:gd name="connsiteY3" fmla="*/ 928723 h 2895600"/>
                <a:gd name="connsiteX4" fmla="*/ 7643892 w 7925560"/>
                <a:gd name="connsiteY4" fmla="*/ 1734454 h 2895600"/>
                <a:gd name="connsiteX5" fmla="*/ 7922608 w 7925560"/>
                <a:gd name="connsiteY5" fmla="*/ 2462711 h 2895600"/>
                <a:gd name="connsiteX6" fmla="*/ 7878602 w 7925560"/>
                <a:gd name="connsiteY6" fmla="*/ 2895600 h 2895600"/>
                <a:gd name="connsiteX7" fmla="*/ 69257 w 7925560"/>
                <a:gd name="connsiteY7" fmla="*/ 2895600 h 2895600"/>
                <a:gd name="connsiteX8" fmla="*/ 59875 w 7925560"/>
                <a:gd name="connsiteY8" fmla="*/ 1625991 h 2895600"/>
                <a:gd name="connsiteX9" fmla="*/ 228246 w 7925560"/>
                <a:gd name="connsiteY9" fmla="*/ 1016020 h 2895600"/>
                <a:gd name="connsiteX10" fmla="*/ 59874 w 7925560"/>
                <a:gd name="connsiteY10" fmla="*/ 448384 h 2895600"/>
                <a:gd name="connsiteX11" fmla="*/ 69257 w 7925560"/>
                <a:gd name="connsiteY11" fmla="*/ 0 h 2895600"/>
                <a:gd name="connsiteX0" fmla="*/ 64294 w 7920597"/>
                <a:gd name="connsiteY0" fmla="*/ 0 h 2895600"/>
                <a:gd name="connsiteX1" fmla="*/ 7873639 w 7920597"/>
                <a:gd name="connsiteY1" fmla="*/ 0 h 2895600"/>
                <a:gd name="connsiteX2" fmla="*/ 7741615 w 7920597"/>
                <a:gd name="connsiteY2" fmla="*/ 510363 h 2895600"/>
                <a:gd name="connsiteX3" fmla="*/ 7888308 w 7920597"/>
                <a:gd name="connsiteY3" fmla="*/ 928723 h 2895600"/>
                <a:gd name="connsiteX4" fmla="*/ 7638929 w 7920597"/>
                <a:gd name="connsiteY4" fmla="*/ 1734454 h 2895600"/>
                <a:gd name="connsiteX5" fmla="*/ 7917645 w 7920597"/>
                <a:gd name="connsiteY5" fmla="*/ 2462711 h 2895600"/>
                <a:gd name="connsiteX6" fmla="*/ 7873639 w 7920597"/>
                <a:gd name="connsiteY6" fmla="*/ 2895600 h 2895600"/>
                <a:gd name="connsiteX7" fmla="*/ 64294 w 7920597"/>
                <a:gd name="connsiteY7" fmla="*/ 2895600 h 2895600"/>
                <a:gd name="connsiteX8" fmla="*/ 54912 w 7920597"/>
                <a:gd name="connsiteY8" fmla="*/ 1625991 h 2895600"/>
                <a:gd name="connsiteX9" fmla="*/ 223283 w 7920597"/>
                <a:gd name="connsiteY9" fmla="*/ 1016020 h 2895600"/>
                <a:gd name="connsiteX10" fmla="*/ 54911 w 7920597"/>
                <a:gd name="connsiteY10" fmla="*/ 448384 h 2895600"/>
                <a:gd name="connsiteX11" fmla="*/ 64294 w 7920597"/>
                <a:gd name="connsiteY11" fmla="*/ 0 h 2895600"/>
                <a:gd name="connsiteX0" fmla="*/ 55299 w 7911602"/>
                <a:gd name="connsiteY0" fmla="*/ 0 h 2895600"/>
                <a:gd name="connsiteX1" fmla="*/ 7864644 w 7911602"/>
                <a:gd name="connsiteY1" fmla="*/ 0 h 2895600"/>
                <a:gd name="connsiteX2" fmla="*/ 7732620 w 7911602"/>
                <a:gd name="connsiteY2" fmla="*/ 510363 h 2895600"/>
                <a:gd name="connsiteX3" fmla="*/ 7879313 w 7911602"/>
                <a:gd name="connsiteY3" fmla="*/ 928723 h 2895600"/>
                <a:gd name="connsiteX4" fmla="*/ 7629934 w 7911602"/>
                <a:gd name="connsiteY4" fmla="*/ 1734454 h 2895600"/>
                <a:gd name="connsiteX5" fmla="*/ 7908650 w 7911602"/>
                <a:gd name="connsiteY5" fmla="*/ 2462711 h 2895600"/>
                <a:gd name="connsiteX6" fmla="*/ 7864644 w 7911602"/>
                <a:gd name="connsiteY6" fmla="*/ 2895600 h 2895600"/>
                <a:gd name="connsiteX7" fmla="*/ 55299 w 7911602"/>
                <a:gd name="connsiteY7" fmla="*/ 2895600 h 2895600"/>
                <a:gd name="connsiteX8" fmla="*/ 45917 w 7911602"/>
                <a:gd name="connsiteY8" fmla="*/ 1625991 h 2895600"/>
                <a:gd name="connsiteX9" fmla="*/ 214288 w 7911602"/>
                <a:gd name="connsiteY9" fmla="*/ 1016020 h 2895600"/>
                <a:gd name="connsiteX10" fmla="*/ 45916 w 7911602"/>
                <a:gd name="connsiteY10" fmla="*/ 448384 h 2895600"/>
                <a:gd name="connsiteX11" fmla="*/ 55299 w 7911602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28503 w 7920841"/>
                <a:gd name="connsiteY4" fmla="*/ 1908771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920841" h="2895600">
                  <a:moveTo>
                    <a:pt x="64538" y="0"/>
                  </a:moveTo>
                  <a:lnTo>
                    <a:pt x="7873883" y="0"/>
                  </a:lnTo>
                  <a:cubicBezTo>
                    <a:pt x="7868993" y="170121"/>
                    <a:pt x="7746749" y="340242"/>
                    <a:pt x="7741859" y="510363"/>
                  </a:cubicBezTo>
                  <a:cubicBezTo>
                    <a:pt x="7736969" y="634322"/>
                    <a:pt x="7849435" y="727289"/>
                    <a:pt x="7888552" y="928723"/>
                  </a:cubicBezTo>
                  <a:cubicBezTo>
                    <a:pt x="7913001" y="1248950"/>
                    <a:pt x="7662734" y="1526565"/>
                    <a:pt x="7628503" y="1908771"/>
                  </a:cubicBezTo>
                  <a:cubicBezTo>
                    <a:pt x="7682290" y="2280647"/>
                    <a:pt x="7805425" y="2168309"/>
                    <a:pt x="7917889" y="2462711"/>
                  </a:cubicBezTo>
                  <a:cubicBezTo>
                    <a:pt x="7932559" y="2622502"/>
                    <a:pt x="7888552" y="2751304"/>
                    <a:pt x="7873883" y="2895600"/>
                  </a:cubicBezTo>
                  <a:lnTo>
                    <a:pt x="64538" y="2895600"/>
                  </a:lnTo>
                  <a:cubicBezTo>
                    <a:pt x="362813" y="2461907"/>
                    <a:pt x="28658" y="1939254"/>
                    <a:pt x="55156" y="1625991"/>
                  </a:cubicBezTo>
                  <a:cubicBezTo>
                    <a:pt x="81654" y="1312728"/>
                    <a:pt x="190849" y="1284597"/>
                    <a:pt x="223527" y="1016020"/>
                  </a:cubicBezTo>
                  <a:cubicBezTo>
                    <a:pt x="191510" y="760517"/>
                    <a:pt x="161670" y="671953"/>
                    <a:pt x="55155" y="448384"/>
                  </a:cubicBezTo>
                  <a:cubicBezTo>
                    <a:pt x="28657" y="341026"/>
                    <a:pt x="-59486" y="203855"/>
                    <a:pt x="6453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818081" y="1428750"/>
            <a:ext cx="7563919" cy="2308312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32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	</a:t>
            </a:r>
            <a:r>
              <a:rPr lang="en-US" sz="36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Hải âu là loài chim của biển cả. Chúng có sải cánh lớn, nên bay rất xa. Chúng còn bơi rất giỏi nhờ chân có màng như chân vịt.</a:t>
            </a:r>
            <a:endParaRPr lang="en-US" sz="36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18" name="Right Arrow 17"/>
          <p:cNvSpPr/>
          <p:nvPr/>
        </p:nvSpPr>
        <p:spPr>
          <a:xfrm>
            <a:off x="1317850" y="1693957"/>
            <a:ext cx="431223" cy="189496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/>
          <p:nvPr/>
        </p:nvCxnSpPr>
        <p:spPr>
          <a:xfrm>
            <a:off x="1803499" y="1974850"/>
            <a:ext cx="35099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894281" y="2530556"/>
            <a:ext cx="29337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8166100" y="1745149"/>
            <a:ext cx="138304" cy="27660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1389026" y="2865119"/>
            <a:ext cx="138304" cy="2514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5308600" y="3401607"/>
            <a:ext cx="138304" cy="2514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/>
          <p:cNvCxnSpPr/>
          <p:nvPr/>
        </p:nvCxnSpPr>
        <p:spPr>
          <a:xfrm>
            <a:off x="1669513" y="3067050"/>
            <a:ext cx="29337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68" y="50803"/>
            <a:ext cx="646113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2740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500"/>
                            </p:stCondLst>
                            <p:childTnLst>
                              <p:par>
                                <p:cTn id="16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5" dur="2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7" dur="2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8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9" dur="2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8" grpId="2" animBg="1"/>
      <p:bldP spid="23" grpId="0" animBg="1"/>
      <p:bldP spid="23" grpId="1" animBg="1"/>
      <p:bldP spid="25" grpId="0" animBg="1"/>
      <p:bldP spid="25" grpId="1" animBg="1"/>
      <p:bldP spid="26" grpId="0" animBg="1"/>
      <p:bldP spid="26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15900" y="353540"/>
            <a:ext cx="8724900" cy="4351810"/>
            <a:chOff x="190500" y="133350"/>
            <a:chExt cx="8724900" cy="4351810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388"/>
            <a:stretch/>
          </p:blipFill>
          <p:spPr bwMode="auto">
            <a:xfrm>
              <a:off x="190500" y="2404505"/>
              <a:ext cx="8724900" cy="20806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500" y="133350"/>
              <a:ext cx="8724900" cy="2271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5" name="Rectangle 4"/>
          <p:cNvSpPr/>
          <p:nvPr/>
        </p:nvSpPr>
        <p:spPr>
          <a:xfrm>
            <a:off x="838200" y="831850"/>
            <a:ext cx="906780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500" b="1">
                <a:solidFill>
                  <a:srgbClr val="7030A0"/>
                </a:solidFill>
                <a:latin typeface="HP001 5 hàng" pitchFamily="34" charset="0"/>
              </a:rPr>
              <a:t>Hải âu là l♦i </a:t>
            </a:r>
            <a:r>
              <a:rPr lang="el-GR" sz="3500" b="1">
                <a:solidFill>
                  <a:srgbClr val="7030A0"/>
                </a:solidFill>
                <a:latin typeface="HP001 5 hàng" pitchFamily="34" charset="0"/>
              </a:rPr>
              <a:t>ε</a:t>
            </a:r>
            <a:r>
              <a:rPr lang="en-US" sz="3500" b="1">
                <a:solidFill>
                  <a:srgbClr val="7030A0"/>
                </a:solidFill>
                <a:latin typeface="HP001 5 hàng" pitchFamily="34" charset="0"/>
              </a:rPr>
              <a:t>im của </a:t>
            </a:r>
            <a:r>
              <a:rPr lang="el-GR" sz="3500" b="1">
                <a:solidFill>
                  <a:srgbClr val="7030A0"/>
                </a:solidFill>
                <a:latin typeface="HP001 5 hàng" pitchFamily="34" charset="0"/>
              </a:rPr>
              <a:t>λμϜ</a:t>
            </a:r>
            <a:r>
              <a:rPr lang="en-US" sz="3500" b="1">
                <a:solidFill>
                  <a:srgbClr val="7030A0"/>
                </a:solidFill>
                <a:latin typeface="HP001 5 hàng" pitchFamily="34" charset="0"/>
              </a:rPr>
              <a:t>n cả. </a:t>
            </a:r>
            <a:r>
              <a:rPr lang="en-US" sz="3500" b="1" smtClean="0">
                <a:solidFill>
                  <a:srgbClr val="7030A0"/>
                </a:solidFill>
                <a:latin typeface="HP001 5 hàng" pitchFamily="34" charset="0"/>
              </a:rPr>
              <a:t>Chúng </a:t>
            </a:r>
            <a:endParaRPr lang="en-US" sz="3500" b="1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5100" y="1534408"/>
            <a:ext cx="906780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500" b="1" smtClean="0">
                <a:solidFill>
                  <a:srgbClr val="7030A0"/>
                </a:solidFill>
                <a:latin typeface="HP001 5 hàng" pitchFamily="34" charset="0"/>
              </a:rPr>
              <a:t>có</a:t>
            </a:r>
            <a:r>
              <a:rPr lang="lv-LV" sz="3500" b="1">
                <a:solidFill>
                  <a:srgbClr val="7030A0"/>
                </a:solidFill>
                <a:latin typeface="HP001 5 hàng" pitchFamily="34" charset="0"/>
              </a:rPr>
              <a:t> sải cá</a:t>
            </a:r>
            <a:r>
              <a:rPr lang="el-GR" sz="3500" b="1">
                <a:solidFill>
                  <a:srgbClr val="7030A0"/>
                </a:solidFill>
                <a:latin typeface="HP001 5 hàng" pitchFamily="34" charset="0"/>
              </a:rPr>
              <a:t>ζ </a:t>
            </a:r>
            <a:r>
              <a:rPr lang="lv-LV" sz="3500" b="1">
                <a:solidFill>
                  <a:srgbClr val="7030A0"/>
                </a:solidFill>
                <a:latin typeface="HP001 5 hàng" pitchFamily="34" charset="0"/>
              </a:rPr>
              <a:t>lņ, </a:t>
            </a:r>
            <a:r>
              <a:rPr lang="el-GR" sz="3500" b="1">
                <a:solidFill>
                  <a:srgbClr val="7030A0"/>
                </a:solidFill>
                <a:latin typeface="HP001 5 hàng" pitchFamily="34" charset="0"/>
              </a:rPr>
              <a:t>Ζ</a:t>
            </a:r>
            <a:r>
              <a:rPr lang="lv-LV" sz="3500" b="1">
                <a:solidFill>
                  <a:srgbClr val="7030A0"/>
                </a:solidFill>
                <a:latin typeface="HP001 5 hàng" pitchFamily="34" charset="0"/>
              </a:rPr>
              <a:t>łn bay ǟất </a:t>
            </a:r>
            <a:r>
              <a:rPr lang="lv-LV" sz="3500" b="1" smtClean="0">
                <a:solidFill>
                  <a:srgbClr val="7030A0"/>
                </a:solidFill>
                <a:latin typeface="HP001 5 hàng" pitchFamily="34" charset="0"/>
              </a:rPr>
              <a:t>xa. Chúng cŜ</a:t>
            </a:r>
            <a:r>
              <a:rPr lang="en-US" sz="3500" b="1" smtClean="0">
                <a:solidFill>
                  <a:srgbClr val="7030A0"/>
                </a:solidFill>
                <a:latin typeface="HP001 5 hàng" pitchFamily="34" charset="0"/>
              </a:rPr>
              <a:t> </a:t>
            </a:r>
            <a:endParaRPr lang="en-US" sz="3500" b="1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2400" y="2205822"/>
            <a:ext cx="906780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500" b="1">
                <a:solidFill>
                  <a:srgbClr val="7030A0"/>
                </a:solidFill>
                <a:latin typeface="HP001 5 hàng" pitchFamily="34" charset="0"/>
              </a:rPr>
              <a:t>bΠ ǟất giĈ ηờ εân có jàng ηư εân </a:t>
            </a:r>
            <a:r>
              <a:rPr lang="vi-VN" sz="3500" b="1" smtClean="0">
                <a:solidFill>
                  <a:srgbClr val="7030A0"/>
                </a:solidFill>
                <a:latin typeface="HP001 5 hàng" pitchFamily="34" charset="0"/>
              </a:rPr>
              <a:t>νŻ</a:t>
            </a:r>
            <a:r>
              <a:rPr lang="en-US" sz="3500" b="1" smtClean="0">
                <a:solidFill>
                  <a:srgbClr val="7030A0"/>
                </a:solidFill>
                <a:latin typeface="HP001 5 hàng" pitchFamily="34" charset="0"/>
              </a:rPr>
              <a:t>t.</a:t>
            </a:r>
            <a:endParaRPr lang="en-US" sz="3500" b="1">
              <a:solidFill>
                <a:srgbClr val="7030A0"/>
              </a:solidFill>
              <a:latin typeface="HP001 5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3078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.mp4">
            <a:hlinkClick r:id="" action="ppaction://media"/>
          </p:cNvPr>
          <p:cNvPicPr>
            <a:picLocks noGrp="1" noChangeAspect="1"/>
          </p:cNvPicPr>
          <p:nvPr>
            <p:ph sz="half"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25400" y="403225"/>
            <a:ext cx="4746625" cy="4746625"/>
          </a:xfrm>
        </p:spPr>
      </p:pic>
      <p:pic>
        <p:nvPicPr>
          <p:cNvPr id="5" name="C.mp4">
            <a:hlinkClick r:id="" action="ppaction://media"/>
          </p:cNvPr>
          <p:cNvPicPr>
            <a:picLocks noGrp="1" noChangeAspect="1"/>
          </p:cNvPicPr>
          <p:nvPr>
            <p:ph sz="half" idx="2"/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397375" y="396875"/>
            <a:ext cx="4746625" cy="4746625"/>
          </a:xfrm>
        </p:spPr>
      </p:pic>
    </p:spTree>
    <p:extLst>
      <p:ext uri="{BB962C8B-B14F-4D97-AF65-F5344CB8AC3E}">
        <p14:creationId xmlns:p14="http://schemas.microsoft.com/office/powerpoint/2010/main" val="3188586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1721</TotalTime>
  <Words>262</Words>
  <Application>Microsoft Office PowerPoint</Application>
  <PresentationFormat>On-screen Show (16:9)</PresentationFormat>
  <Paragraphs>45</Paragraphs>
  <Slides>12</Slides>
  <Notes>4</Notes>
  <HiddenSlides>0</HiddenSlides>
  <MMClips>5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HTC</cp:lastModifiedBy>
  <cp:revision>300</cp:revision>
  <dcterms:created xsi:type="dcterms:W3CDTF">2020-12-08T15:48:47Z</dcterms:created>
  <dcterms:modified xsi:type="dcterms:W3CDTF">2021-04-06T02:08:52Z</dcterms:modified>
</cp:coreProperties>
</file>